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6" r:id="rId7"/>
    <p:sldId id="268" r:id="rId8"/>
    <p:sldId id="267" r:id="rId9"/>
    <p:sldId id="269" r:id="rId10"/>
    <p:sldId id="270" r:id="rId11"/>
    <p:sldId id="265" r:id="rId12"/>
    <p:sldId id="271" r:id="rId13"/>
    <p:sldId id="272" r:id="rId14"/>
    <p:sldId id="274" r:id="rId15"/>
    <p:sldId id="275" r:id="rId16"/>
    <p:sldId id="276" r:id="rId17"/>
    <p:sldId id="282" r:id="rId1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343C95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4762"/>
  </p:normalViewPr>
  <p:slideViewPr>
    <p:cSldViewPr snapToGrid="0">
      <p:cViewPr varScale="1">
        <p:scale>
          <a:sx n="121" d="100"/>
          <a:sy n="121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11BA-E6D2-859A-F70B-3254080D5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0391"/>
            <a:ext cx="9144000" cy="212957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80BA0-55B2-5E56-AD34-CE7C3B08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1511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DD1E-63F8-E763-C87C-2E6FA79D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185"/>
            <a:ext cx="10515600" cy="6795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2A7BE-4227-594A-119D-92F0229AB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62909"/>
            <a:ext cx="10515600" cy="4014054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3598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1E15E-AB47-4445-6EE6-49221C4F6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03485"/>
            <a:ext cx="2628900" cy="467347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4A048-8117-A762-A72B-166B3A464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3485"/>
            <a:ext cx="7734300" cy="467347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13594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003B-B467-C504-F874-2E24EDF3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92"/>
            <a:ext cx="10515600" cy="6531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A1BA-8277-BF90-B5EC-20E49F5E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2986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3E23-AF78-5B71-A088-20149686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2AE83-4665-8814-ACAF-724509F6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4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9E45-171A-AAEF-11A7-C41FCCF5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523"/>
            <a:ext cx="10515600" cy="6444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FA2B-FD72-B9C2-2BF1-C51A07CD4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2377"/>
            <a:ext cx="5181600" cy="38645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AE495-07C4-F4F5-A839-005CD3D9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2377"/>
            <a:ext cx="5181600" cy="38645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38003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FBB5-616D-ADEE-1E6E-43416ECA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0137"/>
            <a:ext cx="10518776" cy="723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66678-FB30-D380-BF56-F56646DC1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232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43C03-2AE0-66D6-F7B2-280A9722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4891"/>
            <a:ext cx="5157787" cy="309477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4A9B-3BB3-A697-DAE8-AC8E31AA6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232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CDF0E-77E0-503E-3271-5538E3EFF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4891"/>
            <a:ext cx="5183188" cy="309477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3021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300F-518B-1560-06CB-4B62F670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6092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298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8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5F0E-3320-8BA3-9B90-E2ACAAA8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262"/>
            <a:ext cx="3932237" cy="145952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708E7-7655-9635-185A-7DF8F617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1262"/>
            <a:ext cx="6172200" cy="493195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046D-2BC3-5239-3685-3C34EFED8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48708"/>
            <a:ext cx="3932237" cy="338451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9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40A7-8720-4537-5752-78AC5E8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6558"/>
            <a:ext cx="3932237" cy="93374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0027-4538-8C09-8F31-925E295D1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6558"/>
            <a:ext cx="6172200" cy="4394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2890C-2AC7-9E35-8374-762E060D1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2260"/>
            <a:ext cx="3932237" cy="33667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3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DAEC4-D7FD-43F8-E53A-92123D6A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131"/>
            <a:ext cx="10515600" cy="113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55AA5-6343-E74A-54DC-9BCA142FB5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F0E55-493A-5DA2-EA66-0523DC8F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44261"/>
            <a:ext cx="10515600" cy="373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545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blue text&#10;&#10;AI-generated content may be incorrect.">
            <a:extLst>
              <a:ext uri="{FF2B5EF4-FFF2-40B4-BE49-F238E27FC236}">
                <a16:creationId xmlns:a16="http://schemas.microsoft.com/office/drawing/2014/main" id="{13CE0D37-206E-E73F-90AE-D50695363D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559AD-9DE8-B087-C630-823B0682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99" y="4440296"/>
            <a:ext cx="10932802" cy="843699"/>
          </a:xfrm>
        </p:spPr>
        <p:txBody>
          <a:bodyPr>
            <a:normAutofit fontScale="90000"/>
          </a:bodyPr>
          <a:lstStyle/>
          <a:p>
            <a:br>
              <a:rPr lang="fr-FR" sz="9600" dirty="0"/>
            </a:br>
            <a:r>
              <a:rPr lang="fr-FR" dirty="0">
                <a:solidFill>
                  <a:srgbClr val="EE422E"/>
                </a:solidFill>
              </a:rPr>
              <a:t>La Voie Cubitale, l’Alter Ego</a:t>
            </a:r>
            <a:endParaRPr lang="en-FR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B574A-96E7-A6BE-3C76-C24D9951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99" y="5283995"/>
            <a:ext cx="10932802" cy="961534"/>
          </a:xfrm>
        </p:spPr>
        <p:txBody>
          <a:bodyPr/>
          <a:lstStyle/>
          <a:p>
            <a:r>
              <a:rPr lang="fr-FR" dirty="0">
                <a:solidFill>
                  <a:srgbClr val="086DB5"/>
                </a:solidFill>
              </a:rPr>
              <a:t>Patrick DUPOUY</a:t>
            </a:r>
            <a:endParaRPr lang="en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1">
            <a:extLst>
              <a:ext uri="{FF2B5EF4-FFF2-40B4-BE49-F238E27FC236}">
                <a16:creationId xmlns:a16="http://schemas.microsoft.com/office/drawing/2014/main" id="{3DEB2888-B8CE-067B-9B6E-BF931CA90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694"/>
            <a:ext cx="4266862" cy="3505200"/>
          </a:xfrm>
          <a:prstGeom prst="rect">
            <a:avLst/>
          </a:prstGeom>
        </p:spPr>
      </p:pic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06AED255-6C61-FE00-A67A-07C541423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/>
          <a:stretch/>
        </p:blipFill>
        <p:spPr>
          <a:xfrm>
            <a:off x="4076700" y="2248694"/>
            <a:ext cx="4038600" cy="3339878"/>
          </a:xfrm>
          <a:prstGeom prst="rect">
            <a:avLst/>
          </a:prstGeom>
        </p:spPr>
      </p:pic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CB016B4B-5DC2-D02D-C255-4C8555E85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80" y="2248694"/>
            <a:ext cx="3819620" cy="3505200"/>
          </a:xfrm>
          <a:prstGeom prst="rect">
            <a:avLst/>
          </a:prstGeom>
        </p:spPr>
      </p:pic>
      <p:pic>
        <p:nvPicPr>
          <p:cNvPr id="5" name="Espace réservé du contenu 9">
            <a:extLst>
              <a:ext uri="{FF2B5EF4-FFF2-40B4-BE49-F238E27FC236}">
                <a16:creationId xmlns:a16="http://schemas.microsoft.com/office/drawing/2014/main" id="{0ED71D57-B8D1-6CE9-5B15-D621C3BC0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4" b="-2742"/>
          <a:stretch/>
        </p:blipFill>
        <p:spPr>
          <a:xfrm>
            <a:off x="3402875" y="309426"/>
            <a:ext cx="5181600" cy="14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6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143395-8B91-8928-C5D8-105B9BB5F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4" y="197404"/>
            <a:ext cx="4162440" cy="1325564"/>
          </a:xfrm>
          <a:prstGeom prst="rect">
            <a:avLst/>
          </a:prstGeom>
        </p:spPr>
      </p:pic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CA82B269-CAA8-0D8D-AB8E-7C986041C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6592"/>
          <a:stretch/>
        </p:blipFill>
        <p:spPr>
          <a:xfrm>
            <a:off x="522058" y="1615044"/>
            <a:ext cx="6383682" cy="5045552"/>
          </a:xfrm>
          <a:prstGeom prst="rect">
            <a:avLst/>
          </a:prstGeom>
        </p:spPr>
      </p:pic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9D3E6DEB-7670-1155-7066-2B7894D5E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6" y="198772"/>
            <a:ext cx="4819604" cy="62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7">
            <a:extLst>
              <a:ext uri="{FF2B5EF4-FFF2-40B4-BE49-F238E27FC236}">
                <a16:creationId xmlns:a16="http://schemas.microsoft.com/office/drawing/2014/main" id="{5D345811-41AC-5E3F-4B76-7EB1C79B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25" y="998484"/>
            <a:ext cx="6860420" cy="4765178"/>
          </a:xfrm>
          <a:prstGeom prst="rect">
            <a:avLst/>
          </a:prstGeom>
        </p:spPr>
      </p:pic>
      <p:pic>
        <p:nvPicPr>
          <p:cNvPr id="3" name="Espace réservé du contenu 15">
            <a:extLst>
              <a:ext uri="{FF2B5EF4-FFF2-40B4-BE49-F238E27FC236}">
                <a16:creationId xmlns:a16="http://schemas.microsoft.com/office/drawing/2014/main" id="{E101755C-ADCD-795F-5399-AF8745C26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5" y="2306498"/>
            <a:ext cx="4356100" cy="3924300"/>
          </a:xfrm>
          <a:prstGeom prst="rect">
            <a:avLst/>
          </a:prstGeom>
        </p:spPr>
      </p:pic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BD55D0B6-1225-C8C3-C10B-A328DDB47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326571"/>
            <a:ext cx="5181600" cy="17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A1A6604F-B668-BD63-12F3-49D817D51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846031"/>
            <a:ext cx="5820946" cy="5213795"/>
          </a:xfrm>
          <a:prstGeom prst="rect">
            <a:avLst/>
          </a:prstGeom>
        </p:spPr>
      </p:pic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89E3B021-2E6D-67D8-51FA-0C3572664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57" y="367495"/>
            <a:ext cx="5664282" cy="6123010"/>
          </a:xfrm>
          <a:prstGeom prst="rect">
            <a:avLst/>
          </a:prstGeom>
        </p:spPr>
      </p:pic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5922D3B2-2D4B-D26C-CA22-61E71C9F5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1" y="846031"/>
            <a:ext cx="5820946" cy="5213795"/>
          </a:xfrm>
          <a:prstGeom prst="rect">
            <a:avLst/>
          </a:prstGeom>
        </p:spPr>
      </p:pic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CB7974A7-1F9C-A413-9201-5EE861E3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8" y="367495"/>
            <a:ext cx="5664282" cy="61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7BF1D-9710-2181-39BA-574FC65E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4F91ABA-8C48-7C15-1419-74A4B53857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3" y="2487168"/>
            <a:ext cx="6088827" cy="1839734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8A27809-681E-EDA1-0276-745D0FEFD8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74" y="1158534"/>
            <a:ext cx="5784816" cy="4902632"/>
          </a:xfrm>
        </p:spPr>
      </p:pic>
    </p:spTree>
    <p:extLst>
      <p:ext uri="{BB962C8B-B14F-4D97-AF65-F5344CB8AC3E}">
        <p14:creationId xmlns:p14="http://schemas.microsoft.com/office/powerpoint/2010/main" val="54156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11E6E-6270-D304-1D62-60B81F80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A03085A-9A27-5983-61DA-D9E6437FF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7" y="1974454"/>
            <a:ext cx="3138890" cy="435133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3B95D77-3E6D-EF1F-92B3-ECA68909E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17" y="1974454"/>
            <a:ext cx="3223704" cy="4351338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0AEFB4-F1F5-B079-AF10-6B36CFD05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82" y="81359"/>
            <a:ext cx="4851424" cy="16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56084-1565-334D-E8F3-2E0D9E6F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82E0891-0E01-23B1-725F-06E04945C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097905"/>
            <a:ext cx="3882935" cy="5588524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E611A49-5D78-4C2E-0E80-5CF242EEB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2" y="1826895"/>
            <a:ext cx="7384372" cy="4038328"/>
          </a:xfrm>
        </p:spPr>
      </p:pic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B7F6843C-F2E0-EA00-5BBF-53CD5F31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901963"/>
            <a:ext cx="3882935" cy="55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C67C2-EDDC-F2D4-3FED-E8D08A57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326" y="-30183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/>
              <a:t>THM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D08B5EB-4605-2A28-9950-34DB1322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54" y="1800153"/>
            <a:ext cx="6211388" cy="4924698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L’abord de l’artère ulnaire (cubitale) est une alternative à l’artère radiale</a:t>
            </a:r>
          </a:p>
          <a:p>
            <a:r>
              <a:rPr lang="fr-FR" sz="2400" dirty="0"/>
              <a:t>Courbe d’apprentissage  (ponction)</a:t>
            </a:r>
          </a:p>
          <a:p>
            <a:r>
              <a:rPr lang="fr-FR" sz="2400" dirty="0"/>
              <a:t>Même protocole adjuvant</a:t>
            </a:r>
          </a:p>
          <a:p>
            <a:r>
              <a:rPr lang="fr-FR" sz="2400" dirty="0"/>
              <a:t>Compression : attention pas de support osseux</a:t>
            </a:r>
          </a:p>
          <a:p>
            <a:r>
              <a:rPr lang="fr-FR" sz="2400" dirty="0"/>
              <a:t>Alternative à radiale homolatérale occluse ?</a:t>
            </a:r>
          </a:p>
          <a:p>
            <a:endParaRPr lang="fr-FR" sz="2400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BA2D7C-3BAA-A154-059D-20807F9E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49" y="1996288"/>
            <a:ext cx="4285809" cy="39868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79A2DD-4BEE-DDF2-5675-A74D441ED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7" b="1"/>
          <a:stretch/>
        </p:blipFill>
        <p:spPr>
          <a:xfrm>
            <a:off x="8844387" y="190795"/>
            <a:ext cx="2898616" cy="16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51B4BC2-2A6F-AFDD-D454-8AAC4E3DB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801"/>
          <a:stretch>
            <a:fillRect/>
          </a:stretch>
        </p:blipFill>
        <p:spPr>
          <a:xfrm>
            <a:off x="2022922" y="1797395"/>
            <a:ext cx="8906494" cy="3690361"/>
          </a:xfr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74CA3097-645E-8AEE-0EE9-7032CE10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774" y="580292"/>
            <a:ext cx="10515600" cy="653196"/>
          </a:xfrm>
        </p:spPr>
        <p:txBody>
          <a:bodyPr>
            <a:normAutofit fontScale="90000"/>
          </a:bodyPr>
          <a:lstStyle/>
          <a:p>
            <a:r>
              <a:rPr lang="fr-FR" dirty="0"/>
              <a:t>Abord Artère Radiale en France</a:t>
            </a:r>
          </a:p>
        </p:txBody>
      </p:sp>
    </p:spTree>
    <p:extLst>
      <p:ext uri="{BB962C8B-B14F-4D97-AF65-F5344CB8AC3E}">
        <p14:creationId xmlns:p14="http://schemas.microsoft.com/office/powerpoint/2010/main" val="300060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0EA9C06-0F14-7725-79DA-544BD73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8" y="832842"/>
            <a:ext cx="2482463" cy="539293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3D1BE43-ED25-6801-DF7A-04AD9ECD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773" y="832843"/>
            <a:ext cx="4337584" cy="30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3346F68-34C7-962B-D361-7CFC306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7"/>
          <a:stretch>
            <a:fillRect/>
          </a:stretch>
        </p:blipFill>
        <p:spPr bwMode="auto">
          <a:xfrm>
            <a:off x="8088949" y="3890839"/>
            <a:ext cx="1114921" cy="16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45FA6323-EE40-67C1-19CA-E672C9F4A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70" y="701634"/>
            <a:ext cx="4167184" cy="53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11">
            <a:extLst>
              <a:ext uri="{FF2B5EF4-FFF2-40B4-BE49-F238E27FC236}">
                <a16:creationId xmlns:a16="http://schemas.microsoft.com/office/drawing/2014/main" id="{7DC69F11-F6B1-9BF7-3271-B7E3B9F0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473014"/>
            <a:ext cx="7151806" cy="2955986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EB554AB2-EF2E-3052-5381-DB583A123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3614059"/>
            <a:ext cx="7151806" cy="28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277860CF-4324-CFE7-8670-9444D5AF2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5" y="182562"/>
            <a:ext cx="5141296" cy="6492875"/>
          </a:xfrm>
          <a:prstGeom prst="rect">
            <a:avLst/>
          </a:prstGeom>
        </p:spPr>
      </p:pic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304EFBA1-14AE-CAD0-DA7F-DB2BA94EC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96" y="2414086"/>
            <a:ext cx="6402089" cy="23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A2818705-AFC5-05BE-55DD-518C82E7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9338"/>
            <a:ext cx="5181600" cy="3473537"/>
          </a:xfrm>
          <a:prstGeom prst="rect">
            <a:avLst/>
          </a:prstGeom>
        </p:spPr>
      </p:pic>
      <p:pic>
        <p:nvPicPr>
          <p:cNvPr id="6" name="Espace réservé du contenu 13">
            <a:extLst>
              <a:ext uri="{FF2B5EF4-FFF2-40B4-BE49-F238E27FC236}">
                <a16:creationId xmlns:a16="http://schemas.microsoft.com/office/drawing/2014/main" id="{02FFCBA7-174B-51F1-0133-4174BBE2F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43" y="1028551"/>
            <a:ext cx="4035745" cy="4978965"/>
          </a:xfrm>
          <a:prstGeom prst="rect">
            <a:avLst/>
          </a:prstGeom>
        </p:spPr>
      </p:pic>
      <p:pic>
        <p:nvPicPr>
          <p:cNvPr id="7" name="Espace réservé du contenu 9">
            <a:extLst>
              <a:ext uri="{FF2B5EF4-FFF2-40B4-BE49-F238E27FC236}">
                <a16:creationId xmlns:a16="http://schemas.microsoft.com/office/drawing/2014/main" id="{AC9151E6-6A61-165A-BCA1-1597DE2C8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181600" cy="24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7">
            <a:extLst>
              <a:ext uri="{FF2B5EF4-FFF2-40B4-BE49-F238E27FC236}">
                <a16:creationId xmlns:a16="http://schemas.microsoft.com/office/drawing/2014/main" id="{47C2D7BA-5A59-F4BF-2C64-E802997E4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62" y="2027933"/>
            <a:ext cx="4893289" cy="3741927"/>
          </a:xfrm>
          <a:prstGeom prst="rect">
            <a:avLst/>
          </a:prstGeom>
        </p:spPr>
      </p:pic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8C0279AD-08CA-F1DC-C8D5-F3933E0B2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3" y="482691"/>
            <a:ext cx="5181600" cy="1545242"/>
          </a:xfrm>
          <a:prstGeom prst="rect">
            <a:avLst/>
          </a:prstGeom>
        </p:spPr>
      </p:pic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8D42ECE7-1317-4D4F-3E99-D070D89B1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70" y="2027933"/>
            <a:ext cx="39633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E650D699-348C-B947-2527-B23135A3B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71" y="711090"/>
            <a:ext cx="4503755" cy="5714068"/>
          </a:xfrm>
          <a:prstGeom prst="rect">
            <a:avLst/>
          </a:prstGeom>
        </p:spPr>
      </p:pic>
      <p:pic>
        <p:nvPicPr>
          <p:cNvPr id="6" name="Espace réservé du contenu 9">
            <a:extLst>
              <a:ext uri="{FF2B5EF4-FFF2-40B4-BE49-F238E27FC236}">
                <a16:creationId xmlns:a16="http://schemas.microsoft.com/office/drawing/2014/main" id="{2F056EC0-AE77-4F47-8E1E-711702A34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08" y="711090"/>
            <a:ext cx="4527031" cy="57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976C161D-EFD9-CFF3-99D0-34833633F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0" y="1109472"/>
            <a:ext cx="5740730" cy="5067491"/>
          </a:xfrm>
          <a:prstGeom prst="rect">
            <a:avLst/>
          </a:prstGeom>
        </p:spPr>
      </p:pic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4522085B-754A-EDE5-AA43-297C2FD3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4160"/>
            <a:ext cx="5998283" cy="36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Francophone">
      <a:dk1>
        <a:srgbClr val="066CB4"/>
      </a:dk1>
      <a:lt1>
        <a:srgbClr val="EE4C38"/>
      </a:lt1>
      <a:dk2>
        <a:srgbClr val="0C70B5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1EFE98FE5FE4681363DFDF6E64F76" ma:contentTypeVersion="17" ma:contentTypeDescription="Crée un document." ma:contentTypeScope="" ma:versionID="214740926b321c24388edda05b31223b">
  <xsd:schema xmlns:xsd="http://www.w3.org/2001/XMLSchema" xmlns:xs="http://www.w3.org/2001/XMLSchema" xmlns:p="http://schemas.microsoft.com/office/2006/metadata/properties" xmlns:ns2="19c3f38f-c3f1-454f-83e9-6d30f2a0b35a" xmlns:ns3="8da0764a-f715-47c0-9ed3-4c73d3b7f214" targetNamespace="http://schemas.microsoft.com/office/2006/metadata/properties" ma:root="true" ma:fieldsID="71de3c4ccf4724d5e3c386135fbccdd3" ns2:_="" ns3:_="">
    <xsd:import namespace="19c3f38f-c3f1-454f-83e9-6d30f2a0b35a"/>
    <xsd:import namespace="8da0764a-f715-47c0-9ed3-4c73d3b7f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Secteuractivit_x00e9_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f38f-c3f1-454f-83e9-6d30f2a0b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79bbf9a-b11f-4050-b28d-1e989cf3eb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ecteuractivit_x00e9_" ma:index="22" nillable="true" ma:displayName="Secteur activité" ma:format="Dropdown" ma:internalName="Secteuractivit_x00e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 PUBLIQUE"/>
                    <xsd:enumeration value="AERONAUTIQUE (INDUSTRIE)"/>
                    <xsd:enumeration value="AGENCE COMMUNICATION"/>
                    <xsd:enumeration value="AGENCE CONSEIL"/>
                    <xsd:enumeration value="AGENCE DIGITAL"/>
                    <xsd:enumeration value="AGENCE EVENEMENTIEL"/>
                    <xsd:enumeration value="AGENCE MARKETING"/>
                    <xsd:enumeration value="AGENCE PRODUCTION AUDIOVISUELLE"/>
                    <xsd:enumeration value="AGENCE RELATION PUBLIQUE"/>
                    <xsd:enumeration value="AGENCE SPECIALISEE SANTE"/>
                    <xsd:enumeration value="AGROALIMENTAIRE"/>
                    <xsd:enumeration value="ASSURANCE"/>
                    <xsd:enumeration value="AUDIT / FINANCE/COMPTABILITE"/>
                    <xsd:enumeration value="AUTOMOBILE"/>
                    <xsd:enumeration value="BANQUE"/>
                    <xsd:enumeration value="BEAUTE/COSMETIQUES/BIEN-ETRE"/>
                    <xsd:enumeration value="BTP/IMMOBILIER"/>
                    <xsd:enumeration value="COMMERCE DE GROS"/>
                    <xsd:enumeration value="COMMUNICATION/MARKETING/EVENEMENTIEL"/>
                    <xsd:enumeration value="CONSEILS ET SERVICES"/>
                    <xsd:enumeration value="DEVELOPPEMENT ECONOMIQUE"/>
                    <xsd:enumeration value="DISTRIBUTION"/>
                    <xsd:enumeration value="EDUCATION/FORMATION/RECHERCHE"/>
                    <xsd:enumeration value="ENERGIE"/>
                    <xsd:enumeration value="INDUSTRIE"/>
                    <xsd:enumeration value="INFORMATIQUE DE GESTION - LOGICIEL -BDD -ETC"/>
                    <xsd:enumeration value="INFORMATIQUE DIGITAL - WEBMARKETING -WEB AGENCY ETC"/>
                    <xsd:enumeration value="JURIDIQUE"/>
                    <xsd:enumeration value="LIEU D'EVENEMENT"/>
                    <xsd:enumeration value="NON LUCRATIF"/>
                    <xsd:enumeration value="PRESSE/MEDIA"/>
                    <xsd:enumeration value="PRODUCTION/AUDIOVISUEL"/>
                    <xsd:enumeration value="RESTAURATION ET HOTELLERIE"/>
                    <xsd:enumeration value="RH"/>
                    <xsd:enumeration value="SANTE/PHARMA"/>
                    <xsd:enumeration value="SSII"/>
                    <xsd:enumeration value="TELECOMS"/>
                    <xsd:enumeration value="TEXTILE"/>
                    <xsd:enumeration value="TOURISME"/>
                    <xsd:enumeration value="TRANSPORT ET LOGISTIQUE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0764a-f715-47c0-9ed3-4c73d3b7f21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59715d-6d22-42b7-a423-a718b497c842}" ma:internalName="TaxCatchAll" ma:showField="CatchAllData" ma:web="8da0764a-f715-47c0-9ed3-4c73d3b7f2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euractivit_x00e9_ xmlns="19c3f38f-c3f1-454f-83e9-6d30f2a0b35a" xsi:nil="true"/>
    <lcf76f155ced4ddcb4097134ff3c332f xmlns="19c3f38f-c3f1-454f-83e9-6d30f2a0b35a">
      <Terms xmlns="http://schemas.microsoft.com/office/infopath/2007/PartnerControls"/>
    </lcf76f155ced4ddcb4097134ff3c332f>
    <TaxCatchAll xmlns="8da0764a-f715-47c0-9ed3-4c73d3b7f214" xsi:nil="true"/>
  </documentManagement>
</p:properties>
</file>

<file path=customXml/itemProps1.xml><?xml version="1.0" encoding="utf-8"?>
<ds:datastoreItem xmlns:ds="http://schemas.openxmlformats.org/officeDocument/2006/customXml" ds:itemID="{CAD87BBC-EEAD-4C37-AB6A-68CBA009EFD8}"/>
</file>

<file path=customXml/itemProps2.xml><?xml version="1.0" encoding="utf-8"?>
<ds:datastoreItem xmlns:ds="http://schemas.openxmlformats.org/officeDocument/2006/customXml" ds:itemID="{BCA298FD-D4BF-4506-8994-ED09FA620694}"/>
</file>

<file path=customXml/itemProps3.xml><?xml version="1.0" encoding="utf-8"?>
<ds:datastoreItem xmlns:ds="http://schemas.openxmlformats.org/officeDocument/2006/customXml" ds:itemID="{44F2BA44-BE4D-447B-93DD-C6773C7AE2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49</Words>
  <Application>Microsoft Macintosh PowerPoint</Application>
  <PresentationFormat>Grand écran</PresentationFormat>
  <Paragraphs>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Aptos Display</vt:lpstr>
      <vt:lpstr>Aptos</vt:lpstr>
      <vt:lpstr>Office Theme</vt:lpstr>
      <vt:lpstr> La Voie Cubitale, l’Alter Ego</vt:lpstr>
      <vt:lpstr>Abord Artère Radiale en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Jacques COJA</dc:creator>
  <cp:lastModifiedBy>PATRICK DUPOUY</cp:lastModifiedBy>
  <cp:revision>11</cp:revision>
  <dcterms:created xsi:type="dcterms:W3CDTF">2025-10-30T14:27:32Z</dcterms:created>
  <dcterms:modified xsi:type="dcterms:W3CDTF">2025-12-01T17:17:02Z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0x0101001931EFE98FE5FE4681363DFDF6E64F76</vt:lpwstr>
  </property>
</Properties>
</file>